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04BD-D930-4F0D-8EAF-328697014B9C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A04BD-D930-4F0D-8EAF-328697014B9C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46431-3761-41CB-B8B9-DD84E0504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Unity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3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0571" y="44624"/>
            <a:ext cx="280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게임성능에 관련한 것은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시간</a:t>
            </a:r>
            <a:r>
              <a:rPr lang="en-US" altLang="ko-KR" sz="1200" dirty="0" smtClean="0"/>
              <a:t>(Frame Rate) /</a:t>
            </a:r>
            <a:r>
              <a:rPr lang="ko-KR" altLang="en-US" sz="1200" dirty="0" smtClean="0"/>
              <a:t> 이건 자랑하면 안됨 게임에 </a:t>
            </a:r>
            <a:r>
              <a:rPr lang="ko-KR" altLang="en-US" sz="1200" dirty="0" err="1" smtClean="0"/>
              <a:t>암것도</a:t>
            </a:r>
            <a:r>
              <a:rPr lang="ko-KR" altLang="en-US" sz="1200" dirty="0" smtClean="0"/>
              <a:t> 없다는 </a:t>
            </a:r>
            <a:r>
              <a:rPr lang="ko-KR" altLang="en-US" sz="1200" dirty="0" err="1" smtClean="0"/>
              <a:t>거일수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메모리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263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메쉬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5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0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스크립트</a:t>
            </a:r>
            <a:r>
              <a:rPr lang="en-US" altLang="ko-KR" smtClean="0"/>
              <a:t>(Script)</a:t>
            </a:r>
            <a:r>
              <a:rPr lang="ko-KR" altLang="en-US" smtClean="0"/>
              <a:t> 런타임 클래스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19" y="692696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계층구조 </a:t>
            </a:r>
            <a:r>
              <a:rPr lang="en-US" altLang="ko-KR" sz="1200" dirty="0" smtClean="0"/>
              <a:t>= </a:t>
            </a:r>
            <a:r>
              <a:rPr lang="ko-KR" altLang="en-US" sz="1200" dirty="0" smtClean="0"/>
              <a:t>트리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자식의 좌표는 부모의 좌표 기준이다</a:t>
            </a:r>
            <a:endParaRPr lang="en-US" altLang="ko-KR" sz="1200" dirty="0" smtClean="0"/>
          </a:p>
          <a:p>
            <a:r>
              <a:rPr lang="ko-KR" altLang="en-US" sz="1200" dirty="0" smtClean="0"/>
              <a:t>부모가 없으면 월드 </a:t>
            </a:r>
            <a:r>
              <a:rPr lang="ko-KR" altLang="en-US" sz="1200" dirty="0" err="1" smtClean="0"/>
              <a:t>좌표계</a:t>
            </a:r>
            <a:r>
              <a:rPr lang="ko-KR" altLang="en-US" sz="1200" dirty="0" smtClean="0"/>
              <a:t> 기준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317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9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7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9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6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3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6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5085184"/>
            <a:ext cx="2348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게임오버젝트의</a:t>
            </a:r>
            <a:r>
              <a:rPr lang="ko-KR" altLang="en-US" sz="1200" dirty="0" smtClean="0"/>
              <a:t> 데이터는</a:t>
            </a:r>
            <a:endParaRPr lang="en-US" altLang="ko-KR" sz="1200" dirty="0" smtClean="0"/>
          </a:p>
          <a:p>
            <a:r>
              <a:rPr lang="ko-KR" altLang="en-US" sz="1200" dirty="0" smtClean="0"/>
              <a:t>이름 </a:t>
            </a:r>
            <a:r>
              <a:rPr lang="ko-KR" altLang="en-US" sz="1200" dirty="0" err="1" smtClean="0"/>
              <a:t>테그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등이며</a:t>
            </a:r>
            <a:endParaRPr lang="en-US" altLang="ko-KR" sz="1200" dirty="0" smtClean="0"/>
          </a:p>
          <a:p>
            <a:r>
              <a:rPr lang="ko-KR" altLang="en-US" sz="1200" dirty="0" smtClean="0"/>
              <a:t>다른 것들은 컴포넌트의 데이터</a:t>
            </a:r>
            <a:endParaRPr lang="en-US" altLang="ko-KR" sz="1200" dirty="0" smtClean="0"/>
          </a:p>
          <a:p>
            <a:r>
              <a:rPr lang="ko-KR" altLang="en-US" sz="1200" dirty="0" smtClean="0"/>
              <a:t>이다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223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스크립팅</a:t>
            </a:r>
            <a:r>
              <a:rPr lang="en-US" altLang="ko-KR" smtClean="0"/>
              <a:t>(Scripting)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299</Words>
  <Application>Microsoft Office PowerPoint</Application>
  <PresentationFormat>화면 슬라이드 쇼(4:3)</PresentationFormat>
  <Paragraphs>63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Game Programming with Unity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메쉬, 재질, 텍스쳐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스크립트(Script) 런타임 클래스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  <vt:lpstr>스크립팅(Scripting)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Unity</dc:title>
  <dc:creator>Louis</dc:creator>
  <cp:lastModifiedBy>구건모</cp:lastModifiedBy>
  <cp:revision>5</cp:revision>
  <dcterms:created xsi:type="dcterms:W3CDTF">2019-03-04T18:24:07Z</dcterms:created>
  <dcterms:modified xsi:type="dcterms:W3CDTF">2019-03-14T10:00:05Z</dcterms:modified>
</cp:coreProperties>
</file>